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256" r:id="rId6"/>
    <p:sldId id="257" r:id="rId7"/>
    <p:sldId id="260" r:id="rId8"/>
    <p:sldId id="262" r:id="rId9"/>
    <p:sldId id="263" r:id="rId10"/>
    <p:sldId id="280" r:id="rId11"/>
    <p:sldId id="25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31" name="图片 1" descr="封面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25400" y="-1587"/>
            <a:ext cx="12217400" cy="68722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055" name="图片 1" descr="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12638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409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4098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3079" name="图片 4103" descr="ppt尾页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055" name="图片 1" descr="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12638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049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9286240" cy="15843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XXX</a:t>
            </a:r>
            <a: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项目名称</a:t>
            </a:r>
            <a:b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</a:br>
            <a:r>
              <a:rPr lang="en-US" altLang="zh-CN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   </a:t>
            </a:r>
            <a:r>
              <a:rPr lang="en-US" altLang="zh-CN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——</a:t>
            </a:r>
            <a:r>
              <a:rPr lang="zh-CN" altLang="en-US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复审申请</a:t>
            </a:r>
            <a:r>
              <a:rPr lang="zh-CN" altLang="en-US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汇报</a:t>
            </a:r>
            <a:endParaRPr lang="zh-CN" altLang="en-US" sz="3600" b="1" kern="120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098" name="副标题 2050"/>
          <p:cNvSpPr>
            <a:spLocks noGrp="1"/>
          </p:cNvSpPr>
          <p:nvPr>
            <p:ph type="subTitle" idx="1"/>
          </p:nvPr>
        </p:nvSpPr>
        <p:spPr>
          <a:xfrm>
            <a:off x="2927350" y="4149090"/>
            <a:ext cx="6400800" cy="801370"/>
          </a:xfrm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日</a:t>
            </a:r>
            <a:endParaRPr lang="zh-CN" altLang="zh-CN" sz="3200" kern="1200" baseline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09600" y="908685"/>
            <a:ext cx="10972800" cy="4525963"/>
          </a:xfrm>
        </p:spPr>
        <p:txBody>
          <a:bodyPr anchor="t" anchorCtr="0"/>
          <a:p>
            <a:pPr marL="0"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页为说明页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模板所含文本内容项请不要随意删减，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请按要求操作，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文本字体、大小和排版可根据实际调整。有疑问请及时联系伦理秘书。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做完后请与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PI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确认内容是否合适，无误后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至少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于会前一天发送至伦理邮箱（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py_gcpec@126.com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内容请简要概括，不建议原文篇幅过长。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如有其它内容可自行加页，整体汇报时间控制在</a:t>
            </a:r>
            <a:r>
              <a:rPr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5分钟内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 </a:t>
            </a:r>
            <a:r>
              <a:rPr lang="zh-CN" altLang="en-US" sz="1800" b="1" u="sng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完成后删除此页。</a:t>
            </a:r>
            <a:endParaRPr lang="zh-CN" altLang="en-US" sz="1800" u="sng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研究项目重审汇报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受理号：见受理表，如，2019-001-01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项目名称：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申办者：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我院参加科室：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主要研究者：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汇报人：（若为其他研究者汇报请填写，若为主要研究者，则删除该项）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上次审查意见汇总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（1）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（2）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（3）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sz="2800" dirty="0">
                <a:latin typeface="+mn-ea"/>
                <a:sym typeface="+mn-ea"/>
              </a:rPr>
              <a:t>（请将审查意见上的所有意见列明）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审查意见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1991995" y="1628775"/>
          <a:ext cx="8363585" cy="4055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76408"/>
                <a:gridCol w="2776408"/>
                <a:gridCol w="2810769"/>
              </a:tblGrid>
              <a:tr h="82296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审查意见（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）：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2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修改文件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245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sz="18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修改文件、页码、原文字描述）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（</a:t>
                      </a:r>
                      <a:r>
                        <a:rPr lang="en-US" sz="18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修改文件、页码、现文字描述）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审查意见</a:t>
            </a:r>
            <a:b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（如无不同意见，可删除本页）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991995" y="1714500"/>
          <a:ext cx="8363585" cy="4627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63585"/>
              </a:tblGrid>
              <a:tr h="584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审查意见（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）：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2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针对审查意见做出的说明/解释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（指对伦理审查意见有不同意见时做出的回复）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245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614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TI4Y2E4MDM3ODkzNmMwNzM5YjliYzQ2NGI2YWJhOTA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</Words>
  <Application>WPS 演示</Application>
  <PresentationFormat>在屏幕上显示</PresentationFormat>
  <Paragraphs>88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Times New Roman</vt:lpstr>
      <vt:lpstr>Arial Unicode MS</vt:lpstr>
      <vt:lpstr>Calibri</vt:lpstr>
      <vt:lpstr>Wingdings</vt:lpstr>
      <vt:lpstr>默认设计模板</vt:lpstr>
      <vt:lpstr>自定义设计方案</vt:lpstr>
      <vt:lpstr>1_自定义设计方案</vt:lpstr>
      <vt:lpstr>2_自定义设计方案</vt:lpstr>
      <vt:lpstr>XXX项目名称                                 ——初始审查汇报</vt:lpstr>
      <vt:lpstr>PowerPoint 演示文稿</vt:lpstr>
      <vt:lpstr>研究项目汇报</vt:lpstr>
      <vt:lpstr>研究概况</vt:lpstr>
      <vt:lpstr>研究概况</vt:lpstr>
      <vt:lpstr>审查意见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冯富肩</cp:lastModifiedBy>
  <cp:revision>17</cp:revision>
  <dcterms:created xsi:type="dcterms:W3CDTF">2009-08-01T14:17:00Z</dcterms:created>
  <dcterms:modified xsi:type="dcterms:W3CDTF">2024-04-18T02:06:33Z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701C2B121ABE40D282A45E2F9BD01EA6_12</vt:lpwstr>
  </property>
</Properties>
</file>